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78" r:id="rId4"/>
    <p:sldId id="281" r:id="rId5"/>
    <p:sldId id="282" r:id="rId6"/>
    <p:sldId id="283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9DFF-4E87-FB33-D1F0-C89F7CB16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9AB99-D8F3-EB5B-83A5-4081BC124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2195-7ABB-5F0C-2261-673AA192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8F434-A66F-6DC5-772B-F9C1EFE2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B574-DDE4-52AD-2D13-EDCF2D3A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5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2FB7-C1A4-FE86-9C4D-E16D8C69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3299E-785D-4CE6-395C-D556AC9F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18482-18EB-F5EF-50B3-BADC7F4C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2B3C2-5C99-AD9E-2BDF-79D3E392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A4079-FD33-059F-015A-19343E6F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9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EC49CD-73F2-4362-6906-F07F2FFC2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1DAAE-DF9F-557C-F9F6-86699B1D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625DF-0683-4267-9FA0-6DC292C9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796F-399B-3C06-9F5D-BF0F4534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1DF8C-0C47-FB5C-BAF9-76A83A0F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69D5-996C-D73B-8E58-CB179C24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0A625-736C-0D78-D2D1-BBA3487F2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A96E-838E-AA60-77B8-E3CA3881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BAB1B-6FF6-EB6B-B087-FECB6C12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336C9-B14D-F2F6-2867-9E82CB07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7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267E-8FE3-E1AA-42A6-8518EB6C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57355-6C59-0D84-A082-6E7B133FC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C2171-5F4A-C9EC-E50E-B31AFF30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0335A-6FDE-918C-94BC-371FC0D1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B0967-EE53-9ABA-D8BB-1F32F741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53CD-C473-AD48-AAEA-400F92B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94ED3-19EC-E54D-380C-84BA15FD6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660AD-3659-6211-756A-C8A43B376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8835F-1645-2385-7E61-56B83029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9A1CA-2BD4-04D2-CA96-8038CC26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F7D3E-C4D6-5DCB-8A78-F42ED895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1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42A5-044A-F4B6-FF17-17F1572B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8C605-D5D9-AE6C-BEFE-07005FC5F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7D727-B00F-07EC-4176-6091C8FCB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764EF-8ED3-F22A-166B-FDCD11265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B1B36-DB5E-6F2B-F74A-80771CE66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6A71F-EC2E-B0B9-9827-26EC39DF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D3AE2-B5C2-74C6-A1C7-CEF567B6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AE38B7-1139-96E1-867C-684B8E2C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3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FC09-AF09-3186-F390-7D185FAC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947F8-150E-C8AE-A2B1-D4E75BBC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C3DD7-3DBD-E199-A0C8-C5F9E396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9A2F7-5A49-1FFE-3975-6B0B6060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ECCD7-05EB-0CF8-6D8B-1CAE3B04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517C0-A8F1-CB2D-3C6C-96457DD5D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DE7FC-5726-47DC-9141-484690FC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8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6707-76E7-CE15-A76A-8F5644EF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2B1E9-4690-3CED-39B3-3A48C7C80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CFF93-4AD3-A156-F934-28CE616B7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F98D2-92B8-7738-C2BD-D0049A62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D549F-F655-0E55-37D0-991F86D9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21C75-48A2-9F74-C6FF-22971851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0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0313-5803-DB4C-16DE-7D341703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F8A52-738B-0D7B-1041-AC38A3F12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19B2A-5787-BEE4-D440-231F69338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94B88-3449-3B87-3296-31E1B5F3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BB8A8-49E9-6B73-4904-61494140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6D62D-7EC4-899D-04AC-07B69CF7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5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F8AABB-853D-B291-7325-72D3EC1B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EF522-54B9-5919-D7C8-E1F4BCC05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46453-761A-DD4B-273F-4E4B57A55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7F4D-C10A-1598-2574-A17817CBC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8FA7E-B935-8E90-77BB-C0DE48C9F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9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4491-D86E-0FE9-C75D-1FE34F84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55" y="365125"/>
            <a:ext cx="11441935" cy="7946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Brian Beagle – 44 Years in Silverdale Rotary – 3 of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19E959-299A-4584-3C69-339EA0404EE4}"/>
              </a:ext>
            </a:extLst>
          </p:cNvPr>
          <p:cNvSpPr txBox="1"/>
          <p:nvPr/>
        </p:nvSpPr>
        <p:spPr>
          <a:xfrm>
            <a:off x="838200" y="5324672"/>
            <a:ext cx="354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 </a:t>
            </a:r>
          </a:p>
          <a:p>
            <a:pPr algn="ctr"/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21BAA-D12E-533C-8998-A09B4300B3F6}"/>
              </a:ext>
            </a:extLst>
          </p:cNvPr>
          <p:cNvSpPr txBox="1"/>
          <p:nvPr/>
        </p:nvSpPr>
        <p:spPr>
          <a:xfrm>
            <a:off x="4866433" y="1471910"/>
            <a:ext cx="712377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Joined 1980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President 1985-86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D5020 Conference Co-Chair 2003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D5020 Area 9 Asst Governor 2003-2005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District Governor 2008-09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D5020 Foundation Chair  2009-2013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D5020 Rep - 2016  RI Council on Legislation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algn="ctr"/>
            <a:endParaRPr lang="en-US" sz="2800" b="1" dirty="0"/>
          </a:p>
        </p:txBody>
      </p:sp>
      <p:pic>
        <p:nvPicPr>
          <p:cNvPr id="7" name="Picture 6" descr="A person standing at a podium&#10;&#10;Description automatically generated">
            <a:extLst>
              <a:ext uri="{FF2B5EF4-FFF2-40B4-BE49-F238E27FC236}">
                <a16:creationId xmlns:a16="http://schemas.microsoft.com/office/drawing/2014/main" id="{3822F4D8-9B69-8D84-C1CF-6C4E37DC0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2040673"/>
            <a:ext cx="4469008" cy="378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1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538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6200079" y="5672663"/>
            <a:ext cx="5610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r>
              <a:rPr lang="en-US" sz="3600" b="1" dirty="0"/>
              <a:t>You Can’t Have This Duck!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D1F73-8260-29FD-78CC-40FFA8BC71F9}"/>
              </a:ext>
            </a:extLst>
          </p:cNvPr>
          <p:cNvSpPr txBox="1"/>
          <p:nvPr/>
        </p:nvSpPr>
        <p:spPr>
          <a:xfrm>
            <a:off x="1198869" y="2605956"/>
            <a:ext cx="9794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Fun!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6F1EC-1602-5651-CA52-C9FC2AF1C0D2}"/>
              </a:ext>
            </a:extLst>
          </p:cNvPr>
          <p:cNvSpPr txBox="1"/>
          <p:nvPr/>
        </p:nvSpPr>
        <p:spPr>
          <a:xfrm>
            <a:off x="1185950" y="1785088"/>
            <a:ext cx="613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</a:p>
        </p:txBody>
      </p:sp>
      <p:pic>
        <p:nvPicPr>
          <p:cNvPr id="6" name="Picture 5" descr="A person and person in cheerleader clothing&#10;&#10;Description automatically generated">
            <a:extLst>
              <a:ext uri="{FF2B5EF4-FFF2-40B4-BE49-F238E27FC236}">
                <a16:creationId xmlns:a16="http://schemas.microsoft.com/office/drawing/2014/main" id="{DC946305-87E7-D3FD-2660-DAF861421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53" y="319632"/>
            <a:ext cx="4021498" cy="6232451"/>
          </a:xfrm>
          <a:prstGeom prst="rect">
            <a:avLst/>
          </a:prstGeom>
        </p:spPr>
      </p:pic>
      <p:pic>
        <p:nvPicPr>
          <p:cNvPr id="9" name="Picture 8" descr="A person holding a ceramic duck&#10;&#10;Description automatically generated">
            <a:extLst>
              <a:ext uri="{FF2B5EF4-FFF2-40B4-BE49-F238E27FC236}">
                <a16:creationId xmlns:a16="http://schemas.microsoft.com/office/drawing/2014/main" id="{86DC428A-82CB-0D11-27E0-9138ADD24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22" y="319632"/>
            <a:ext cx="4073642" cy="56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538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4891050" y="4841776"/>
            <a:ext cx="36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D1F73-8260-29FD-78CC-40FFA8BC71F9}"/>
              </a:ext>
            </a:extLst>
          </p:cNvPr>
          <p:cNvSpPr txBox="1"/>
          <p:nvPr/>
        </p:nvSpPr>
        <p:spPr>
          <a:xfrm>
            <a:off x="1293541" y="319632"/>
            <a:ext cx="9794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Proud Retired Navy Veteran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6F1EC-1602-5651-CA52-C9FC2AF1C0D2}"/>
              </a:ext>
            </a:extLst>
          </p:cNvPr>
          <p:cNvSpPr txBox="1"/>
          <p:nvPr/>
        </p:nvSpPr>
        <p:spPr>
          <a:xfrm>
            <a:off x="1185950" y="1785088"/>
            <a:ext cx="613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</a:p>
        </p:txBody>
      </p:sp>
      <p:pic>
        <p:nvPicPr>
          <p:cNvPr id="5" name="Picture 4" descr="A person saluting with a person&#10;&#10;Description automatically generated">
            <a:extLst>
              <a:ext uri="{FF2B5EF4-FFF2-40B4-BE49-F238E27FC236}">
                <a16:creationId xmlns:a16="http://schemas.microsoft.com/office/drawing/2014/main" id="{DB77E624-6172-BCC1-7A3D-F120C424E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574" y="1148057"/>
            <a:ext cx="3616540" cy="5169405"/>
          </a:xfrm>
          <a:prstGeom prst="rect">
            <a:avLst/>
          </a:prstGeom>
        </p:spPr>
      </p:pic>
      <p:pic>
        <p:nvPicPr>
          <p:cNvPr id="8" name="Picture 7" descr="A group of men standing on grass near water&#10;&#10;Description automatically generated">
            <a:extLst>
              <a:ext uri="{FF2B5EF4-FFF2-40B4-BE49-F238E27FC236}">
                <a16:creationId xmlns:a16="http://schemas.microsoft.com/office/drawing/2014/main" id="{F5950AC7-CBD4-194E-C1E0-80FDD00C4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1" y="1309979"/>
            <a:ext cx="5023364" cy="4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2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538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4891050" y="4841776"/>
            <a:ext cx="36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D1F73-8260-29FD-78CC-40FFA8BC71F9}"/>
              </a:ext>
            </a:extLst>
          </p:cNvPr>
          <p:cNvSpPr txBox="1"/>
          <p:nvPr/>
        </p:nvSpPr>
        <p:spPr>
          <a:xfrm>
            <a:off x="1293540" y="661704"/>
            <a:ext cx="97942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Silverdale Rotary Club</a:t>
            </a:r>
          </a:p>
          <a:p>
            <a:pPr algn="ctr"/>
            <a:r>
              <a:rPr lang="en-US" sz="4400" b="1" dirty="0"/>
              <a:t>Thanks for the Memories!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6F1EC-1602-5651-CA52-C9FC2AF1C0D2}"/>
              </a:ext>
            </a:extLst>
          </p:cNvPr>
          <p:cNvSpPr txBox="1"/>
          <p:nvPr/>
        </p:nvSpPr>
        <p:spPr>
          <a:xfrm>
            <a:off x="1185950" y="1785088"/>
            <a:ext cx="613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</a:p>
        </p:txBody>
      </p:sp>
      <p:pic>
        <p:nvPicPr>
          <p:cNvPr id="9" name="Picture 8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6993C0D3-B884-1048-02FC-DC6EEB4CC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0" y="2747553"/>
            <a:ext cx="10904922" cy="309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4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538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4946806" y="4841776"/>
            <a:ext cx="36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D1F73-8260-29FD-78CC-40FFA8BC71F9}"/>
              </a:ext>
            </a:extLst>
          </p:cNvPr>
          <p:cNvSpPr txBox="1"/>
          <p:nvPr/>
        </p:nvSpPr>
        <p:spPr>
          <a:xfrm>
            <a:off x="633989" y="98050"/>
            <a:ext cx="10719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But Wait – There’s More!</a:t>
            </a:r>
          </a:p>
          <a:p>
            <a:pPr algn="ctr"/>
            <a:r>
              <a:rPr lang="en-US" sz="3600" b="1" dirty="0"/>
              <a:t>Silver Creek Rotary Club - Snowflake, AZ</a:t>
            </a:r>
          </a:p>
          <a:p>
            <a:pPr algn="ctr"/>
            <a:r>
              <a:rPr lang="en-US" sz="3600" b="1" dirty="0"/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6F1EC-1602-5651-CA52-C9FC2AF1C0D2}"/>
              </a:ext>
            </a:extLst>
          </p:cNvPr>
          <p:cNvSpPr txBox="1"/>
          <p:nvPr/>
        </p:nvSpPr>
        <p:spPr>
          <a:xfrm>
            <a:off x="1185950" y="1785088"/>
            <a:ext cx="613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</a:p>
        </p:txBody>
      </p:sp>
      <p:pic>
        <p:nvPicPr>
          <p:cNvPr id="12" name="Picture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7E4B230-6BF8-B0A2-3A5B-07E4BD211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5" y="1262853"/>
            <a:ext cx="10917044" cy="55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4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538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4891050" y="4841776"/>
            <a:ext cx="36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D1F73-8260-29FD-78CC-40FFA8BC71F9}"/>
              </a:ext>
            </a:extLst>
          </p:cNvPr>
          <p:cNvSpPr txBox="1"/>
          <p:nvPr/>
        </p:nvSpPr>
        <p:spPr>
          <a:xfrm>
            <a:off x="1282389" y="180471"/>
            <a:ext cx="97942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Golf Tournament Fund Raiser</a:t>
            </a:r>
          </a:p>
          <a:p>
            <a:pPr algn="ctr"/>
            <a:r>
              <a:rPr lang="en-US" sz="4400" b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6F1EC-1602-5651-CA52-C9FC2AF1C0D2}"/>
              </a:ext>
            </a:extLst>
          </p:cNvPr>
          <p:cNvSpPr txBox="1"/>
          <p:nvPr/>
        </p:nvSpPr>
        <p:spPr>
          <a:xfrm>
            <a:off x="1185950" y="1785088"/>
            <a:ext cx="613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</a:p>
        </p:txBody>
      </p:sp>
      <p:pic>
        <p:nvPicPr>
          <p:cNvPr id="5" name="Picture 4" descr="A person in a cowboy hat&#10;&#10;Description automatically generated">
            <a:extLst>
              <a:ext uri="{FF2B5EF4-FFF2-40B4-BE49-F238E27FC236}">
                <a16:creationId xmlns:a16="http://schemas.microsoft.com/office/drawing/2014/main" id="{13B7C721-1FAC-AEA5-02C7-860778544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727" y="3668751"/>
            <a:ext cx="3217053" cy="2789489"/>
          </a:xfrm>
          <a:prstGeom prst="rect">
            <a:avLst/>
          </a:prstGeom>
        </p:spPr>
      </p:pic>
      <p:pic>
        <p:nvPicPr>
          <p:cNvPr id="7" name="Picture 6" descr="A person walking on a golf course&#10;&#10;Description automatically generated">
            <a:extLst>
              <a:ext uri="{FF2B5EF4-FFF2-40B4-BE49-F238E27FC236}">
                <a16:creationId xmlns:a16="http://schemas.microsoft.com/office/drawing/2014/main" id="{D8057D6A-4576-DBBB-17B0-CF626DFA1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6" y="1163803"/>
            <a:ext cx="8089745" cy="429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8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538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4891050" y="4841776"/>
            <a:ext cx="36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D1F73-8260-29FD-78CC-40FFA8BC71F9}"/>
              </a:ext>
            </a:extLst>
          </p:cNvPr>
          <p:cNvSpPr txBox="1"/>
          <p:nvPr/>
        </p:nvSpPr>
        <p:spPr>
          <a:xfrm>
            <a:off x="182565" y="581913"/>
            <a:ext cx="116084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Community Prom Night with Interact Club</a:t>
            </a:r>
          </a:p>
          <a:p>
            <a:pPr algn="ctr"/>
            <a:r>
              <a:rPr lang="en-US" sz="4400" b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6F1EC-1602-5651-CA52-C9FC2AF1C0D2}"/>
              </a:ext>
            </a:extLst>
          </p:cNvPr>
          <p:cNvSpPr txBox="1"/>
          <p:nvPr/>
        </p:nvSpPr>
        <p:spPr>
          <a:xfrm>
            <a:off x="1185950" y="1785088"/>
            <a:ext cx="613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</a:p>
        </p:txBody>
      </p:sp>
      <p:pic>
        <p:nvPicPr>
          <p:cNvPr id="4" name="Picture 3" descr="A person and person on a ladder&#10;&#10;Description automatically generated">
            <a:extLst>
              <a:ext uri="{FF2B5EF4-FFF2-40B4-BE49-F238E27FC236}">
                <a16:creationId xmlns:a16="http://schemas.microsoft.com/office/drawing/2014/main" id="{21697C39-1156-5060-3960-51042D822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2" y="1627021"/>
            <a:ext cx="2625978" cy="4168862"/>
          </a:xfrm>
          <a:prstGeom prst="rect">
            <a:avLst/>
          </a:prstGeom>
        </p:spPr>
      </p:pic>
      <p:pic>
        <p:nvPicPr>
          <p:cNvPr id="11" name="Picture 10" descr="A group of people dancing in a room&#10;&#10;Description automatically generated">
            <a:extLst>
              <a:ext uri="{FF2B5EF4-FFF2-40B4-BE49-F238E27FC236}">
                <a16:creationId xmlns:a16="http://schemas.microsoft.com/office/drawing/2014/main" id="{B0173A35-8EBF-D60A-09E8-0C30BCEE3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347" y="1627021"/>
            <a:ext cx="8601639" cy="422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21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3555</TotalTime>
  <Words>107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Brian Beagle – 44 Years in Silverdale Rotary – 3 of 3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Beagle</dc:creator>
  <cp:lastModifiedBy>Barbara Beagle</cp:lastModifiedBy>
  <cp:revision>20</cp:revision>
  <dcterms:created xsi:type="dcterms:W3CDTF">2024-06-09T14:26:27Z</dcterms:created>
  <dcterms:modified xsi:type="dcterms:W3CDTF">2024-06-23T22:02:40Z</dcterms:modified>
</cp:coreProperties>
</file>